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8bb2c43a39f04f6f"/>
  </p:sldMasterIdLst>
  <p:sldIdLst>
    <p:sldId id="264" r:id="R2a5a3edd37e54f25"/>
    <p:sldId id="265" r:id="R318169499cc34d07"/>
    <p:sldId id="266" r:id="R7438342eb41c401d"/>
    <p:sldId id="267" r:id="R5f54f2a752bd4436"/>
    <p:sldId id="268" r:id="Rdb4c9caf0e414ea4"/>
    <p:sldId id="269" r:id="R0af4806c0e7f4c61"/>
    <p:sldId id="270" r:id="R64f6519e8c584f4d"/>
    <p:sldId id="271" r:id="R1bf0f0c89e164a7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8bb2c43a39f04f6f" /><Relationship Type="http://schemas.openxmlformats.org/officeDocument/2006/relationships/theme" Target="/ppt/slideMasters/theme/theme2.xml" Id="Rde7b3f6ea3cd429b" /><Relationship Type="http://schemas.openxmlformats.org/officeDocument/2006/relationships/slide" Target="/ppt/slides/slide9.xml" Id="R2a5a3edd37e54f25" /><Relationship Type="http://schemas.openxmlformats.org/officeDocument/2006/relationships/slide" Target="/ppt/slides/slidea.xml" Id="R318169499cc34d07" /><Relationship Type="http://schemas.openxmlformats.org/officeDocument/2006/relationships/slide" Target="/ppt/slides/slideb.xml" Id="R7438342eb41c401d" /><Relationship Type="http://schemas.openxmlformats.org/officeDocument/2006/relationships/slide" Target="/ppt/slides/slidec.xml" Id="R5f54f2a752bd4436" /><Relationship Type="http://schemas.openxmlformats.org/officeDocument/2006/relationships/tableStyles" Target="/ppt/tableStyles.xml" Id="R7b44ea22580c4884" /><Relationship Type="http://schemas.openxmlformats.org/officeDocument/2006/relationships/slide" Target="/ppt/slides/slided.xml" Id="Rdb4c9caf0e414ea4" /><Relationship Type="http://schemas.openxmlformats.org/officeDocument/2006/relationships/slide" Target="/ppt/slides/slidee.xml" Id="R0af4806c0e7f4c61" /><Relationship Type="http://schemas.openxmlformats.org/officeDocument/2006/relationships/slide" Target="/ppt/slides/slidef.xml" Id="R64f6519e8c584f4d" /><Relationship Type="http://schemas.openxmlformats.org/officeDocument/2006/relationships/slide" Target="/ppt/slides/slide10.xml" Id="R1bf0f0c89e164a7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dfc930a7f674ed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8be12702544426d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74ab8f3e25f14af8" /><Relationship Type="http://schemas.openxmlformats.org/officeDocument/2006/relationships/slideMaster" Target="/ppt/slideMasters/slideMaster2.xml" Id="Rea99bf49ee6a489c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65c3f93bbed46f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74ab8f3e25f14af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fabac82fc8a4bbd" /><Relationship Type="http://schemas.openxmlformats.org/officeDocument/2006/relationships/slideLayout" Target="/ppt/slideLayouts/slideLayout2.xml" Id="R12cc2e13c0d34419" /><Relationship Type="http://schemas.openxmlformats.org/officeDocument/2006/relationships/slideLayout" Target="/ppt/slideLayouts/slideLayout3.xml" Id="Rb1dba1ca34ce44fd" /><Relationship Type="http://schemas.openxmlformats.org/officeDocument/2006/relationships/slideLayout" Target="/ppt/slideLayouts/slideLayout4.xml" Id="R0fc2507f057945a1" /><Relationship Type="http://schemas.openxmlformats.org/officeDocument/2006/relationships/slideLayout" Target="/ppt/slideLayouts/slideLayout5.xml" Id="R7ae4bb7126024098" /><Relationship Type="http://schemas.openxmlformats.org/officeDocument/2006/relationships/image" Target="/ppt/media/image2.bin" Id="R151a5b7c9a764cc3" /><Relationship Type="http://schemas.openxmlformats.org/officeDocument/2006/relationships/image" Target="/ppt/media/image.bin" Id="R280da08ccb834e9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151a5b7c9a764cc3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280da08ccb834e9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fc2507f057945a1"/>
    <p:sldLayoutId id="2147483652" r:id="Rb1dba1ca34ce44fd"/>
    <p:sldLayoutId id="2147483651" r:id="R12cc2e13c0d34419"/>
    <p:sldLayoutId id="2147483654" r:id="R7ae4bb712602409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e5b9042cfce423c" /><Relationship Type="http://schemas.openxmlformats.org/officeDocument/2006/relationships/chart" Target="/ppt/slides/charts/chart29.xml" Id="Rab9eb6fbee644659" /><Relationship Type="http://schemas.openxmlformats.org/officeDocument/2006/relationships/chart" Target="/ppt/slides/charts/chart2a.xml" Id="R74a95df767534125" /><Relationship Type="http://schemas.openxmlformats.org/officeDocument/2006/relationships/chart" Target="/ppt/slides/charts/chart2b.xml" Id="R6f90bd953f634de1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adcbb29401a349b8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ac79db6b0e8542bc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f7838df7d934017" /><Relationship Type="http://schemas.openxmlformats.org/officeDocument/2006/relationships/slideLayout" Target="/ppt/slideLayouts/slideLayout5.xml" Id="R17d791f5a36b4dfb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af8a048a2b1423e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bb751c56de884960" /><Relationship Type="http://schemas.openxmlformats.org/officeDocument/2006/relationships/image" Target="/ppt/media/image4.bin" Id="Recda1defbfcc4361" /><Relationship Type="http://schemas.openxmlformats.org/officeDocument/2006/relationships/slideLayout" Target="/ppt/slideLayouts/slideLayout5.xml" Id="Ra108737c35094f3c" /><Relationship Type="http://schemas.openxmlformats.org/officeDocument/2006/relationships/chart" Target="/ppt/slides/charts/chart15.xml" Id="R9ca12ea0d0234073" /><Relationship Type="http://schemas.openxmlformats.org/officeDocument/2006/relationships/chart" Target="/ppt/slides/charts/chart16.xml" Id="R5c1a6c2b5b1e4e8c" /><Relationship Type="http://schemas.openxmlformats.org/officeDocument/2006/relationships/chart" Target="/ppt/slides/charts/chart17.xml" Id="Rd1eb32495452470f" /><Relationship Type="http://schemas.openxmlformats.org/officeDocument/2006/relationships/chart" Target="/ppt/slides/charts/chart18.xml" Id="Rb56e685dbc7d4cf4" /><Relationship Type="http://schemas.openxmlformats.org/officeDocument/2006/relationships/chart" Target="/ppt/slides/charts/chart19.xml" Id="R7614c6325e5348a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d794bf6d8b644aaa" /><Relationship Type="http://schemas.openxmlformats.org/officeDocument/2006/relationships/image" Target="/ppt/media/image4.bin" Id="Rc9a746d08b014e6c" /><Relationship Type="http://schemas.openxmlformats.org/officeDocument/2006/relationships/slideLayout" Target="/ppt/slideLayouts/slideLayout5.xml" Id="Rbca26a75ee1748c0" /><Relationship Type="http://schemas.openxmlformats.org/officeDocument/2006/relationships/chart" Target="/ppt/slides/charts/chart1b.xml" Id="R66b9ebce64c24a66" /><Relationship Type="http://schemas.openxmlformats.org/officeDocument/2006/relationships/chart" Target="/ppt/slides/charts/chart1c.xml" Id="R5544d92290c443bb" /><Relationship Type="http://schemas.openxmlformats.org/officeDocument/2006/relationships/chart" Target="/ppt/slides/charts/chart1d.xml" Id="R62667576f4cf4cf4" /><Relationship Type="http://schemas.openxmlformats.org/officeDocument/2006/relationships/chart" Target="/ppt/slides/charts/chart1e.xml" Id="R23a9b3a1cb9a4d2c" /><Relationship Type="http://schemas.openxmlformats.org/officeDocument/2006/relationships/chart" Target="/ppt/slides/charts/chart1f.xml" Id="Rae6ff9761a1e42f0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1a0e08bd15154ff4" /><Relationship Type="http://schemas.openxmlformats.org/officeDocument/2006/relationships/image" Target="/ppt/media/image4.bin" Id="R4a27ca4fe5334045" /><Relationship Type="http://schemas.openxmlformats.org/officeDocument/2006/relationships/slideLayout" Target="/ppt/slideLayouts/slideLayout5.xml" Id="R5761c9654b564efa" /><Relationship Type="http://schemas.openxmlformats.org/officeDocument/2006/relationships/chart" Target="/ppt/slides/charts/chart21.xml" Id="Rab3c5175f3a54261" /><Relationship Type="http://schemas.openxmlformats.org/officeDocument/2006/relationships/chart" Target="/ppt/slides/charts/chart22.xml" Id="Rd79e8a87d2fb4c48" /><Relationship Type="http://schemas.openxmlformats.org/officeDocument/2006/relationships/chart" Target="/ppt/slides/charts/chart23.xml" Id="R6812b56e565f44b1" /><Relationship Type="http://schemas.openxmlformats.org/officeDocument/2006/relationships/chart" Target="/ppt/slides/charts/chart24.xml" Id="Rf4e7293cbc1a485d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Skillnadsgatan 41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6.125000</c:v>
              </c:pt>
              <c:pt idx="1">
                <c:v>5.367647</c:v>
              </c:pt>
              <c:pt idx="2">
                <c:v>5.559701</c:v>
              </c:pt>
              <c:pt idx="3">
                <c:v>5.933333</c:v>
              </c:pt>
              <c:pt idx="4">
                <c:v>5.921569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Trumman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5.952381</c:v>
              </c:pt>
              <c:pt idx="1">
                <c:v>5.464286</c:v>
              </c:pt>
              <c:pt idx="2">
                <c:v>5.307692</c:v>
              </c:pt>
              <c:pt idx="3">
                <c:v>5.730769</c:v>
              </c:pt>
              <c:pt idx="4">
                <c:v>5.727273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0.727273</c:v>
              </c:pt>
              <c:pt idx="1">
                <c:v>0.272727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0.545455</c:v>
              </c:pt>
              <c:pt idx="1">
                <c:v>0.454545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Trumman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b9eb6fbee644659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4a95df767534125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f90bd953f634de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Trumman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Skillnadsgatan 41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Trumman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f7838df7d93401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Trumman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ca12ea0d023407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c1a6c2b5b1e4e8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1eb32495452470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56e685dbc7d4cf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614c6325e5348a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b751c56de88496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cda1defbfcc436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Trumman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6b9ebce64c24a6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44d92290c443b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2667576f4cf4cf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3a9b3a1cb9a4d2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e6ff9761a1e42f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794bf6d8b644aa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9a746d08b014e6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Trumman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b3c5175f3a5426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79e8a87d2fb4c4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812b56e565f44b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4e7293cbc1a485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a0e08bd15154ff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a27ca4fe533404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2017-02-01T10:49:01.474Z</dcterms:created>
  <dcterms:modified xsi:type="dcterms:W3CDTF">2017-02-01T10:49:01.474Z</dcterms:modified>
</cp:coreProperties>
</file>